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47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1d6bb99c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1d6bb99c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1d6bb99c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1d6bb99c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1d6bb99c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1d6bb99c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1d6bb99c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1d6bb99c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1d6bb99c2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1d6bb99c2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1d6bb99c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1d6bb99c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Epic Hero Traits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7 Characteristics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#1 - A Noble Birth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Most epic heroes are </a:t>
            </a:r>
            <a:r>
              <a:rPr lang="en" sz="2400" b="1">
                <a:solidFill>
                  <a:schemeClr val="dk2"/>
                </a:solidFill>
              </a:rPr>
              <a:t>demigods</a:t>
            </a:r>
            <a:r>
              <a:rPr lang="en" sz="2400">
                <a:solidFill>
                  <a:schemeClr val="dk2"/>
                </a:solidFill>
              </a:rPr>
              <a:t> or come from royal blood. Many epic heroes have unusual births and their strengths are tested at an early age. 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5841" y="2087146"/>
            <a:ext cx="3346059" cy="22266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/>
          <p:nvPr/>
        </p:nvSpPr>
        <p:spPr>
          <a:xfrm>
            <a:off x="5125850" y="4369075"/>
            <a:ext cx="340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Heracles strangles a snake as a youth.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#2 - Capable of deeds of great strength and courage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Epic heroes will demonstrate feats almost impossible for the average mortal. Unfortunately, epic heroes are not always performing good deeds.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000" y="2094044"/>
            <a:ext cx="3866000" cy="221286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5028775" y="4378650"/>
            <a:ext cx="340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Perseus holds the head of Medusa.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#3 - Great Warrior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An epic hero builds a reputation established by great feats in battle and war. Epic heroes are known by their skills in warfare.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000" y="2206194"/>
            <a:ext cx="3977126" cy="198856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5191300" y="4229075"/>
            <a:ext cx="36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Trojan War battle scene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#4 - Travels or quests are pursued</a:t>
            </a: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An epic hero will be forced to travel great distances and perform great tasks for mankind and not just protect the local village.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8000" y="1798802"/>
            <a:ext cx="3402000" cy="2710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/>
        </p:nvSpPr>
        <p:spPr>
          <a:xfrm>
            <a:off x="5501250" y="4581475"/>
            <a:ext cx="217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Bellerophon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#5 - National Heroism</a:t>
            </a: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An epic hero will be celebrated by those who sing of his exploits. His fame will recognized by many throughout the land.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7150" y="2327730"/>
            <a:ext cx="4122000" cy="189288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 txBox="1"/>
          <p:nvPr/>
        </p:nvSpPr>
        <p:spPr>
          <a:xfrm>
            <a:off x="5325150" y="4321325"/>
            <a:ext cx="421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Heracles faces the Hydra.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#6 - Humility</a:t>
            </a: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Despite the fame and applause, epic heroes show humility. They are not braggarts. Great deeds are not done for the rewards.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115" name="Google Shape;1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1950" y="1813900"/>
            <a:ext cx="3762051" cy="250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9"/>
          <p:cNvSpPr txBox="1"/>
          <p:nvPr/>
        </p:nvSpPr>
        <p:spPr>
          <a:xfrm>
            <a:off x="5516350" y="4388250"/>
            <a:ext cx="31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Orpheus and Eurydice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Trait #7 - Faces Supernatural Foes</a:t>
            </a:r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100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Epic heroes faced many challenging foes but with the aid of gods and goddesses, they were able to conquer those monsters.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123" name="Google Shape;123;p20"/>
          <p:cNvPicPr preferRelativeResize="0"/>
          <p:nvPr/>
        </p:nvPicPr>
        <p:blipFill rotWithShape="1">
          <a:blip r:embed="rId3">
            <a:alphaModFix/>
          </a:blip>
          <a:srcRect t="16647" b="16654"/>
          <a:stretch/>
        </p:blipFill>
        <p:spPr>
          <a:xfrm>
            <a:off x="4931950" y="1813900"/>
            <a:ext cx="3762050" cy="250924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/>
        </p:nvSpPr>
        <p:spPr>
          <a:xfrm>
            <a:off x="5516350" y="4388250"/>
            <a:ext cx="31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Theseus and the minotaur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On-screen Show (16:9)</PresentationFormat>
  <Paragraphs>23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Roboto</vt:lpstr>
      <vt:lpstr>Arial</vt:lpstr>
      <vt:lpstr>Material</vt:lpstr>
      <vt:lpstr>The Epic Hero Traits</vt:lpstr>
      <vt:lpstr>Trait #1 - A Noble Birth</vt:lpstr>
      <vt:lpstr>Trait #2 - Capable of deeds of great strength and courage</vt:lpstr>
      <vt:lpstr>Trait #3 - Great Warrior</vt:lpstr>
      <vt:lpstr>Trait #4 - Travels or quests are pursued</vt:lpstr>
      <vt:lpstr>Trait #5 - National Heroism</vt:lpstr>
      <vt:lpstr>Trait #6 - Humility</vt:lpstr>
      <vt:lpstr>Trait #7 - Faces Supernatural Foes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Epic Hero Traits</dc:title>
  <dc:creator>Maureen Johnson</dc:creator>
  <cp:lastModifiedBy>Maureen johnson</cp:lastModifiedBy>
  <cp:revision>1</cp:revision>
  <dcterms:modified xsi:type="dcterms:W3CDTF">2021-06-23T12:26:37Z</dcterms:modified>
</cp:coreProperties>
</file>